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Old Standard TT"/>
      <p:regular r:id="rId27"/>
      <p:bold r:id="rId28"/>
      <p:italic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ldStandardTT-bold.fntdata"/><Relationship Id="rId27" Type="http://schemas.openxmlformats.org/officeDocument/2006/relationships/font" Target="fonts/OldStandardT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2ce51c0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2ce51c0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2f55c186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2f55c186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2f55c186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2f55c186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aa956c0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aa956c0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2f55c186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2f55c186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2ce51c01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2ce51c01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2ce51c01c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2ce51c01c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2ce51c01c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2ce51c01c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2ce51c01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2ce51c01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aa956c002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aa956c002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b2ce51c0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b2ce51c0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2ce51c0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2ce51c0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2ce51c01c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2ce51c01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2ce51c01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2ce51c0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2ce51c01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2ce51c01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2ce51c01c_3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2ce51c01c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2ce51c01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2ce51c01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2ce51c01c_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2ce51c01c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2ce51c01c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2ce51c01c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b2ce51c01c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b2ce51c01c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Project Management System - SEP1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</a:t>
            </a:r>
            <a:endParaRPr b="1"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Sequence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 views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99238" y="112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- Class diagram - requirement 9.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4" name="Google Shape;124;p23"/>
          <p:cNvSpPr txBox="1"/>
          <p:nvPr/>
        </p:nvSpPr>
        <p:spPr>
          <a:xfrm>
            <a:off x="1703850" y="4523475"/>
            <a:ext cx="5736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Fig 5. Part of Class diagram related to updating the requirement status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1150" y="1551575"/>
            <a:ext cx="2377075" cy="27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7275" y="757700"/>
            <a:ext cx="4849454" cy="37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- Sequence diagram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388" y="1058224"/>
            <a:ext cx="4241224" cy="35055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1208250" y="4563775"/>
            <a:ext cx="6727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Fig 6. Part of the Sequence diagram in regards to updating the requirement status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- GUI screenshot</a:t>
            </a:r>
            <a:endParaRPr b="1"/>
          </a:p>
        </p:txBody>
      </p:sp>
      <p:sp>
        <p:nvSpPr>
          <p:cNvPr id="139" name="Google Shape;139;p25"/>
          <p:cNvSpPr txBox="1"/>
          <p:nvPr/>
        </p:nvSpPr>
        <p:spPr>
          <a:xfrm>
            <a:off x="2589600" y="4629150"/>
            <a:ext cx="39648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Fig 7. New GUI project and requirement views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175" y="181925"/>
            <a:ext cx="2764499" cy="214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175" y="2402913"/>
            <a:ext cx="2764499" cy="214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317775"/>
            <a:ext cx="4675400" cy="31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- GUI views</a:t>
            </a:r>
            <a:endParaRPr b="1"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01100"/>
            <a:ext cx="5174700" cy="352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3515250" y="4571200"/>
            <a:ext cx="2113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Fig 8. Old vs New GUI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0" y="1152475"/>
            <a:ext cx="3393049" cy="35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388" y="1215150"/>
            <a:ext cx="3521774" cy="344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Implementation</a:t>
            </a:r>
            <a:endParaRPr b="1"/>
          </a:p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design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Version control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Waterfall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8425" y="3400725"/>
            <a:ext cx="1266575" cy="126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675" y="3348100"/>
            <a:ext cx="1371824" cy="137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3150" y="294750"/>
            <a:ext cx="3345926" cy="17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7781" y="1466199"/>
            <a:ext cx="3207444" cy="174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0600" y="2434925"/>
            <a:ext cx="1985200" cy="20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r>
              <a:rPr lang="en"/>
              <a:t> - Requirement 9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States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Persistence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949" y="729475"/>
            <a:ext cx="2725350" cy="218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301" y="2911800"/>
            <a:ext cx="3936000" cy="15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2350" y="4490225"/>
            <a:ext cx="5529951" cy="2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</a:t>
            </a:r>
            <a:endParaRPr b="1"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cases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Exception test cases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JUnit tests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650" y="505247"/>
            <a:ext cx="4272076" cy="28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Persistence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Requirements functionality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Project progress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doesn’t work: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Website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Exception handling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Error messages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New task 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Program demo of requirement 9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type="title"/>
          </p:nvPr>
        </p:nvSpPr>
        <p:spPr>
          <a:xfrm>
            <a:off x="3335125" y="2175025"/>
            <a:ext cx="2055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Description</a:t>
            </a:r>
            <a:endParaRPr b="1"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Interview with Mr. Colour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Waterfall approach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implications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Website for the system (requirement 20.)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i="1" lang="en" sz="1400">
                <a:latin typeface="Arial"/>
                <a:ea typeface="Arial"/>
                <a:cs typeface="Arial"/>
                <a:sym typeface="Arial"/>
              </a:rPr>
              <a:t>Search function (requirement 18.) </a:t>
            </a:r>
            <a:endParaRPr i="1"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Make better class diagram, which would include proper relationships between the classes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Creation date for project, requirement and tasks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Date when the work was started on project, requirement or task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Backup file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Separate file for each project. Maybe even each list. (requirement list, task list, team member list)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Methods should be tested and throw exceptions based on the wrong input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088" y="599145"/>
            <a:ext cx="3951807" cy="39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3"/>
          <p:cNvSpPr/>
          <p:nvPr/>
        </p:nvSpPr>
        <p:spPr>
          <a:xfrm>
            <a:off x="481850" y="3249700"/>
            <a:ext cx="1031100" cy="795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Analysis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1200"/>
              </a:spcBef>
              <a:spcAft>
                <a:spcPts val="0"/>
              </a:spcAft>
              <a:buSzPts val="2700"/>
              <a:buChar char="●"/>
            </a:pPr>
            <a:r>
              <a:rPr lang="en" sz="2100"/>
              <a:t>List of requirements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Use cases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Activity diagrams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Domain model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Analysis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 List of Requirements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145925" y="1058225"/>
            <a:ext cx="7620000" cy="3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ld Standard TT"/>
                <a:ea typeface="Old Standard TT"/>
                <a:cs typeface="Old Standard TT"/>
                <a:sym typeface="Old Standard TT"/>
              </a:rPr>
              <a:t>Functional Requirements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5 </a:t>
            </a: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critical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priority requirements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12 </a:t>
            </a:r>
            <a:r>
              <a:rPr lang="en">
                <a:solidFill>
                  <a:srgbClr val="4A86E8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high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priority requirements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4 </a:t>
            </a:r>
            <a:r>
              <a:rPr lang="en">
                <a:solidFill>
                  <a:srgbClr val="38761D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low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priority requirements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Old Standard TT"/>
                <a:ea typeface="Old Standard TT"/>
                <a:cs typeface="Old Standard TT"/>
                <a:sym typeface="Old Standard TT"/>
              </a:rPr>
              <a:t>Non-Functional Requirements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The JUI should be implemented with Java/JavaFx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The website has to function using Google Chrome, Mozilla Firefox and Safari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56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Example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7"/>
          <p:cNvSpPr txBox="1"/>
          <p:nvPr>
            <p:ph idx="2" type="body"/>
          </p:nvPr>
        </p:nvSpPr>
        <p:spPr>
          <a:xfrm>
            <a:off x="2572050" y="13509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Requirement 9</a:t>
            </a:r>
            <a:endParaRPr b="1"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Priority: High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As a product owner I want requirements to automatically get marked with “Ended” when all tasks for a requirement are done, so that I can see what requirements I should be testing.</a:t>
            </a:r>
            <a:r>
              <a:rPr lang="en"/>
              <a:t>	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Analysis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 Use Cases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175" y="445025"/>
            <a:ext cx="4786975" cy="39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4101300" y="4426750"/>
            <a:ext cx="4731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Fig. 1. Project Management System - Use Case Diagram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- Requirement 9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125" y="392575"/>
            <a:ext cx="3749175" cy="439248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4681775" y="4694825"/>
            <a:ext cx="44061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Fig. 3. Manage Tasks - Use Case Description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r>
              <a:rPr lang="en"/>
              <a:t> - Requirement 9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200" y="1058225"/>
            <a:ext cx="3736025" cy="378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4713200" y="4672400"/>
            <a:ext cx="4260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Fig. 5. Manage tasks - Activity diagram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swald"/>
                <a:ea typeface="Oswald"/>
                <a:cs typeface="Oswald"/>
                <a:sym typeface="Oswald"/>
              </a:rPr>
              <a:t>Analysis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 - Domain Model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788" y="1400725"/>
            <a:ext cx="4528425" cy="28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2307800" y="4213225"/>
            <a:ext cx="42603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Fig. 6. Project Management System - Domain Model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